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62" r:id="rId6"/>
    <p:sldId id="265" r:id="rId7"/>
    <p:sldId id="264" r:id="rId8"/>
    <p:sldId id="266" r:id="rId9"/>
    <p:sldId id="269" r:id="rId10"/>
    <p:sldId id="268" r:id="rId11"/>
    <p:sldId id="260" r:id="rId12"/>
    <p:sldId id="261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24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719071A-4789-7555-9441-2EC9B7EAB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44566CD0-2681-DEE5-2A48-35052073E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A975BECE-1B3A-EB8A-00D9-D3BA0ECA9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84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80C1182-0D67-FC57-85AE-CB0FB7965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>
            <a:extLst>
              <a:ext uri="{FF2B5EF4-FFF2-40B4-BE49-F238E27FC236}">
                <a16:creationId xmlns:a16="http://schemas.microsoft.com/office/drawing/2014/main" id="{65127EFE-A889-C75D-7B59-028BDAF03D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>
            <a:extLst>
              <a:ext uri="{FF2B5EF4-FFF2-40B4-BE49-F238E27FC236}">
                <a16:creationId xmlns:a16="http://schemas.microsoft.com/office/drawing/2014/main" id="{F430730B-89D9-4CEC-3D62-2846AAA2C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35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4E29F17-1CA3-1DE5-3FC1-A7EA8E6B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>
            <a:extLst>
              <a:ext uri="{FF2B5EF4-FFF2-40B4-BE49-F238E27FC236}">
                <a16:creationId xmlns:a16="http://schemas.microsoft.com/office/drawing/2014/main" id="{5939568F-99EF-8CC6-1A2A-BA0044B559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>
            <a:extLst>
              <a:ext uri="{FF2B5EF4-FFF2-40B4-BE49-F238E27FC236}">
                <a16:creationId xmlns:a16="http://schemas.microsoft.com/office/drawing/2014/main" id="{11A712A9-C7CA-D26D-F0B5-A9B4E6D2D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98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E691F90B-CF2E-0898-C787-4F4B3A5E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7F662B49-4B95-EC6B-4973-CDD0B4DFEB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E3AFD79F-67FE-7F73-BB16-A4606731F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48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320737EB-542E-1173-19EF-EAC6DD53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E81A4C1D-4CFD-A894-C9AF-C99A41A91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3850FD8C-8096-85AD-7519-1940C311A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0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98E0F9FA-F09A-AD30-C364-12A62719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6EFC2121-D143-59B9-47AF-24B68D6763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32E097EB-C2DC-3EAB-BDC5-B64311717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88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CCCEDFE2-EA55-7D09-F254-15204A364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4E299C73-77DE-35B0-8582-6CCCD1960A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E0F8B6BD-8D65-50BF-CF6E-33D27F1D8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746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8088CF29-D5F3-BB99-CBD8-BFB5ADA4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E604658-F637-D906-2538-496C83962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DDD5917-C58E-4DE4-E71E-EFA5040C8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09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A539CA98-02A7-891D-BABE-92F114B2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06E58F74-F150-6D83-14F1-413079DD7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EE6A832-67BF-8E28-D005-AE036280B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67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0" y="4708026"/>
            <a:ext cx="9144000" cy="396600"/>
            <a:chOff x="0" y="4708026"/>
            <a:chExt cx="9144000" cy="396600"/>
          </a:xfrm>
        </p:grpSpPr>
        <p:pic>
          <p:nvPicPr>
            <p:cNvPr id="9" name="Google Shape;9;p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0" y="4708026"/>
              <a:ext cx="9144000" cy="39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138587" y="4757312"/>
              <a:ext cx="375233" cy="298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914400" y="4753164"/>
              <a:ext cx="902850" cy="30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0" y="4757313"/>
              <a:ext cx="902840" cy="29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81200" y="4725351"/>
              <a:ext cx="5191900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"/>
            <p:cNvPicPr preferRelativeResize="0"/>
            <p:nvPr/>
          </p:nvPicPr>
          <p:blipFill rotWithShape="1">
            <a:blip r:embed="rId17">
              <a:alphaModFix/>
            </a:blip>
            <a:srcRect b="26269"/>
            <a:stretch/>
          </p:blipFill>
          <p:spPr>
            <a:xfrm>
              <a:off x="8556772" y="4709500"/>
              <a:ext cx="245051" cy="393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1"/>
            <p:cNvPicPr preferRelativeResize="0"/>
            <p:nvPr/>
          </p:nvPicPr>
          <p:blipFill rotWithShape="1">
            <a:blip r:embed="rId18">
              <a:alphaModFix/>
            </a:blip>
            <a:srcRect t="5578" r="73016" b="14151"/>
            <a:stretch/>
          </p:blipFill>
          <p:spPr>
            <a:xfrm>
              <a:off x="8844775" y="4710728"/>
              <a:ext cx="267950" cy="391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iscord.gg/vbjGHpM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/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/>
          <p:cNvSpPr txBox="1"/>
          <p:nvPr/>
        </p:nvSpPr>
        <p:spPr>
          <a:xfrm>
            <a:off x="1067700" y="1209525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  <a:endParaRPr lang="es-AR" b="1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"/>
                <a:ea typeface="Times"/>
                <a:cs typeface="Times"/>
                <a:sym typeface="Times"/>
              </a:rPr>
              <a:t>Gaston Caminiti</a:t>
            </a:r>
            <a:r>
              <a:rPr lang="en-US" sz="1800" baseline="30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baseline="30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  </a:t>
            </a:r>
            <a:r>
              <a:rPr lang="es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Universidad Nacional del Litoral &amp; Universidad Nacional de Misiones 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/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/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 dirty="0">
                  <a:solidFill>
                    <a:srgbClr val="595959"/>
                  </a:solidFill>
                </a:rPr>
                <a:t> </a:t>
              </a:r>
              <a:endParaRPr sz="1800" dirty="0">
                <a:solidFill>
                  <a:srgbClr val="59595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BCC6314-2A7A-86DE-C886-D6EA1165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B9E42D56-78C6-2378-B6B8-B5F2781F5382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8C156723-CA8D-670E-05F7-730347FA93B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92A75A24-67E9-DD6F-6998-276AD8781D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CB0B2F1C-459D-4A65-C8E9-03BD75B3A93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2D3C9FA1-66A7-4F55-A099-F49CB1BE25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B19BC95C-08F8-E025-A05C-884B4823F9C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2FD2B2D7-E512-F0A4-7772-57FBC1DD9941}"/>
              </a:ext>
            </a:extLst>
          </p:cNvPr>
          <p:cNvSpPr txBox="1"/>
          <p:nvPr/>
        </p:nvSpPr>
        <p:spPr>
          <a:xfrm>
            <a:off x="1119450" y="1240488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Perfiles y competencias en la industria RT3D</a:t>
            </a: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4B40013F-8FF1-9E8D-67BC-A598CC34CD0C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75618D34-C0FD-9DF0-15B3-C2ED44EA6AE8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D7931730-6D84-BAA4-77AD-AE429282764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19F9BD43-94D3-41E2-60D1-771F423A21EA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21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08B1214A-0702-C0BF-904F-B819A064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>
            <a:extLst>
              <a:ext uri="{FF2B5EF4-FFF2-40B4-BE49-F238E27FC236}">
                <a16:creationId xmlns:a16="http://schemas.microsoft.com/office/drawing/2014/main" id="{15C1FD59-DDA7-8383-59E9-8B5397287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Contribuciones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76" name="Google Shape;76;p14">
            <a:extLst>
              <a:ext uri="{FF2B5EF4-FFF2-40B4-BE49-F238E27FC236}">
                <a16:creationId xmlns:a16="http://schemas.microsoft.com/office/drawing/2014/main" id="{DDB73EFC-6DC8-D3E0-D84B-D8A5DAE38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Identificamos a  los motores de videojuegos como estructurantes en la 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Caracterizar la industria real-time 3D (RT3D)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Reconocer perfiles y competencias en desarrollo de videojuegos y VR/AR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Diseñar trayectos de formación en RT3D con Unity Engine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8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39DC4866-5D8D-2F61-B3E5-74D04F03B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>
            <a:extLst>
              <a:ext uri="{FF2B5EF4-FFF2-40B4-BE49-F238E27FC236}">
                <a16:creationId xmlns:a16="http://schemas.microsoft.com/office/drawing/2014/main" id="{774330A7-8422-F37D-C070-A69EA486E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Contactos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F39A95-C3B1-22D2-3A25-D51B7349B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9" y="1143002"/>
            <a:ext cx="5661825" cy="3222522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sp>
        <p:nvSpPr>
          <p:cNvPr id="6" name="Google Shape;66;p13">
            <a:extLst>
              <a:ext uri="{FF2B5EF4-FFF2-40B4-BE49-F238E27FC236}">
                <a16:creationId xmlns:a16="http://schemas.microsoft.com/office/drawing/2014/main" id="{CAE45F0F-41A0-048E-C4C2-09C1E1AB66FF}"/>
              </a:ext>
            </a:extLst>
          </p:cNvPr>
          <p:cNvSpPr txBox="1"/>
          <p:nvPr/>
        </p:nvSpPr>
        <p:spPr>
          <a:xfrm>
            <a:off x="5897371" y="1143001"/>
            <a:ext cx="2934929" cy="3222522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300000"/>
              </a:lnSpc>
              <a:buSzPts val="1100"/>
            </a:pPr>
            <a:r>
              <a:rPr lang="es-AR" sz="1200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Docente</a:t>
            </a:r>
            <a:endParaRPr lang="en-US" sz="1200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 marL="0" lvl="0" indent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>
                <a:latin typeface="+mj-lt"/>
                <a:ea typeface="Times"/>
                <a:cs typeface="Times"/>
                <a:sym typeface="Times"/>
              </a:rPr>
              <a:t>gaston.caminiti@fceqyn.unam.edu.ar</a:t>
            </a:r>
            <a:endParaRPr sz="1200" b="1" baseline="30000" dirty="0"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200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Educadores</a:t>
            </a:r>
            <a:r>
              <a:rPr lang="en-US" sz="1200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 de Unity</a:t>
            </a:r>
          </a:p>
          <a:p>
            <a:pPr marL="114300" lvl="0" indent="-11430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u="sng" dirty="0">
                <a:solidFill>
                  <a:srgbClr val="000000"/>
                </a:solidFill>
                <a:latin typeface="+mj-lt"/>
                <a:ea typeface="Times"/>
                <a:cs typeface="Times"/>
                <a:sym typeface="Times"/>
                <a:hlinkClick r:id="rId4"/>
              </a:rPr>
              <a:t>https://discord.gg/vbjGHpM3</a:t>
            </a:r>
            <a:endParaRPr lang="en-US" sz="1200" b="1" u="sng" dirty="0"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600" b="1" dirty="0">
                <a:solidFill>
                  <a:srgbClr val="002060"/>
                </a:solidFill>
                <a:latin typeface="+mj-lt"/>
                <a:ea typeface="Times"/>
                <a:cs typeface="Times"/>
                <a:sym typeface="Times"/>
              </a:rPr>
              <a:t>Hasta el próximo encuentro</a:t>
            </a:r>
          </a:p>
        </p:txBody>
      </p:sp>
    </p:spTree>
    <p:extLst>
      <p:ext uri="{BB962C8B-B14F-4D97-AF65-F5344CB8AC3E}">
        <p14:creationId xmlns:p14="http://schemas.microsoft.com/office/powerpoint/2010/main" val="45293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Objetivos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Caracterizar la industria real-time 3D (RT3D)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Reconocer perfiles y competencias en desarrollo de videojuegos y VR/AR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Indagar propuestas educativas con motores de videojuegos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Diseñar trayectos de formación en RT3D con Unity Engine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C02F261-1753-8AC5-CA9C-DF31FB24C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50496B55-6D62-7255-428D-655AEA41A544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8DF23070-BE09-1CEF-6148-77DFE4BCC3A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AF872092-E3F1-A38E-848C-84F9EBFDD5D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DAABC6F0-816C-6A6E-8EB2-BAFA61B51B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E6EB28C1-D206-5152-7276-ECED5E52761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6244402C-1673-D520-C2FC-32261A9F3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5E32551B-4C20-04AF-BF38-EEF2C55D762F}"/>
              </a:ext>
            </a:extLst>
          </p:cNvPr>
          <p:cNvSpPr txBox="1"/>
          <p:nvPr/>
        </p:nvSpPr>
        <p:spPr>
          <a:xfrm>
            <a:off x="1119450" y="1240488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Conociendo la industria real-time 3D (RT3D)</a:t>
            </a: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D5B52BA8-6E75-3AEF-4708-E38A6F0697BB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2C886229-6854-0706-B7BE-7620C3F793D0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3A698D58-B4EA-2112-C8F5-EC411007C7E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4273A323-E8D0-3229-74F7-4A6D7E9CC45E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02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AD5E32-B841-8268-18E6-5EB2C1436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00" y="385665"/>
            <a:ext cx="6799999" cy="382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Motor de Videojuegos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CE472D54-9319-601E-36BF-9AB3295EBE0F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i="1" baseline="300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 </a:t>
            </a:r>
            <a:r>
              <a:rPr lang="es-ES" i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 </a:t>
            </a:r>
            <a:r>
              <a:rPr lang="es-ES" b="1" i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game</a:t>
            </a:r>
            <a:r>
              <a:rPr lang="es-ES" b="1" i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b="1" i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engine</a:t>
            </a:r>
            <a:r>
              <a:rPr lang="es-ES" b="1" i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i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es una solución integral que incluye todos los elementos necesarios para crear videojuegos, realidad</a:t>
            </a:r>
            <a:r>
              <a:rPr lang="es-ES" i="1" dirty="0">
                <a:latin typeface="+mn-lt"/>
                <a:ea typeface="Times"/>
                <a:cs typeface="Times"/>
                <a:sym typeface="Times"/>
              </a:rPr>
              <a:t> virtual, realidad aumentada o mixta</a:t>
            </a:r>
            <a:endParaRPr i="1" dirty="0">
              <a:latin typeface="+mn-lt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96486BF5-7C66-85F0-9905-621C236E4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07D30D72-080D-78FA-A81D-47F96CA90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Motor de Videojuegos Unity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7F7D3F-AB88-EE24-AAA6-EF10FD3B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46" r="19670"/>
          <a:stretch/>
        </p:blipFill>
        <p:spPr>
          <a:xfrm>
            <a:off x="523567" y="1017725"/>
            <a:ext cx="3841955" cy="3549461"/>
          </a:xfrm>
          <a:prstGeom prst="rect">
            <a:avLst/>
          </a:prstGeom>
        </p:spPr>
      </p:pic>
      <p:sp>
        <p:nvSpPr>
          <p:cNvPr id="13" name="Google Shape;66;p13">
            <a:extLst>
              <a:ext uri="{FF2B5EF4-FFF2-40B4-BE49-F238E27FC236}">
                <a16:creationId xmlns:a16="http://schemas.microsoft.com/office/drawing/2014/main" id="{DD0EA716-8FDF-CE00-80EB-CD054B82633E}"/>
              </a:ext>
            </a:extLst>
          </p:cNvPr>
          <p:cNvSpPr txBox="1"/>
          <p:nvPr/>
        </p:nvSpPr>
        <p:spPr>
          <a:xfrm>
            <a:off x="5329560" y="1309016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25+</a:t>
            </a:r>
          </a:p>
          <a:p>
            <a:pPr>
              <a:buSzPts val="1100"/>
            </a:pPr>
            <a:r>
              <a:rPr lang="es-AR" sz="1200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Plataformas con soporte de distribución</a:t>
            </a:r>
            <a:endParaRPr lang="en-US" sz="1200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14" name="Google Shape;66;p13">
            <a:extLst>
              <a:ext uri="{FF2B5EF4-FFF2-40B4-BE49-F238E27FC236}">
                <a16:creationId xmlns:a16="http://schemas.microsoft.com/office/drawing/2014/main" id="{C6F79102-6334-CC6D-D450-897799BC1F33}"/>
              </a:ext>
            </a:extLst>
          </p:cNvPr>
          <p:cNvSpPr txBox="1"/>
          <p:nvPr/>
        </p:nvSpPr>
        <p:spPr>
          <a:xfrm>
            <a:off x="5329560" y="2339603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1M+</a:t>
            </a:r>
          </a:p>
          <a:p>
            <a:pPr>
              <a:buSzPts val="1100"/>
            </a:pPr>
            <a:r>
              <a:rPr lang="es-AR" sz="1200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Desarrolladores activos mensuales</a:t>
            </a:r>
            <a:endParaRPr lang="en-US" sz="1200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15" name="Google Shape;66;p13">
            <a:extLst>
              <a:ext uri="{FF2B5EF4-FFF2-40B4-BE49-F238E27FC236}">
                <a16:creationId xmlns:a16="http://schemas.microsoft.com/office/drawing/2014/main" id="{A6D06A8A-0690-3ACE-B471-C8CA984AFE67}"/>
              </a:ext>
            </a:extLst>
          </p:cNvPr>
          <p:cNvSpPr txBox="1"/>
          <p:nvPr/>
        </p:nvSpPr>
        <p:spPr>
          <a:xfrm>
            <a:off x="5329560" y="3370190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3B+</a:t>
            </a:r>
          </a:p>
          <a:p>
            <a:pPr>
              <a:buSzPts val="1100"/>
            </a:pPr>
            <a:r>
              <a:rPr lang="es-AR" sz="1200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Dispositivos alcanzados mensualmente</a:t>
            </a:r>
            <a:endParaRPr lang="en-US" sz="1200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6059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B7263D8-2E55-C6D1-6946-441642AF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848822-93F2-F5F6-8ECA-52DF4C64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31375"/>
            <a:ext cx="8520600" cy="3873000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71969B33-5BDC-19E7-6BF7-EB1D786E9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Industrias que desarrollan soluciones con Unity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18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64B7834-533E-34FB-359E-3BDC8144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C970C82A-4A8B-7451-D67A-3DB935821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Caso de uso de tecnología RT3D</a:t>
            </a:r>
            <a:endParaRPr lang="es-ES" dirty="0"/>
          </a:p>
        </p:txBody>
      </p:sp>
      <p:pic>
        <p:nvPicPr>
          <p:cNvPr id="2071" name="Picture 23">
            <a:extLst>
              <a:ext uri="{FF2B5EF4-FFF2-40B4-BE49-F238E27FC236}">
                <a16:creationId xmlns:a16="http://schemas.microsoft.com/office/drawing/2014/main" id="{046BE39E-CEC0-8E43-00F6-24E1A383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89" y="1269185"/>
            <a:ext cx="4098811" cy="2320953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6;p13">
            <a:extLst>
              <a:ext uri="{FF2B5EF4-FFF2-40B4-BE49-F238E27FC236}">
                <a16:creationId xmlns:a16="http://schemas.microsoft.com/office/drawing/2014/main" id="{5E5E9173-C978-B0FE-3FA8-8920D2095E48}"/>
              </a:ext>
            </a:extLst>
          </p:cNvPr>
          <p:cNvSpPr txBox="1"/>
          <p:nvPr/>
        </p:nvSpPr>
        <p:spPr>
          <a:xfrm>
            <a:off x="473189" y="3712146"/>
            <a:ext cx="4098810" cy="38741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s-AR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Gemelos Digitales</a:t>
            </a:r>
            <a:endParaRPr lang="en-US" b="1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9" name="Google Shape;66;p13">
            <a:extLst>
              <a:ext uri="{FF2B5EF4-FFF2-40B4-BE49-F238E27FC236}">
                <a16:creationId xmlns:a16="http://schemas.microsoft.com/office/drawing/2014/main" id="{BAF0A823-D67D-6044-46A6-EB42B9AC0637}"/>
              </a:ext>
            </a:extLst>
          </p:cNvPr>
          <p:cNvSpPr txBox="1"/>
          <p:nvPr/>
        </p:nvSpPr>
        <p:spPr>
          <a:xfrm>
            <a:off x="4869929" y="3712147"/>
            <a:ext cx="4098810" cy="387412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s-AR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Comercio Inmersivo</a:t>
            </a:r>
            <a:endParaRPr lang="en-US" b="1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9EFF3000-CA35-9C7C-0761-30436998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29" y="1269185"/>
            <a:ext cx="4098810" cy="2320953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02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27316228-4C07-80BB-82CB-55BDDA6F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B4CD651B-10AF-1B50-0CAF-E67A64F6F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39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Industria argentina de videojuegos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57D6D2-5BA4-5180-9053-91D85D91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" y="910090"/>
            <a:ext cx="7091680" cy="378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9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39C3661-AD8F-021F-78D3-4BF368671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3E84E158-10C7-D499-C9B6-E439AD6EB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Caso RT3D: </a:t>
            </a:r>
            <a:r>
              <a:rPr lang="es-ES" b="1" dirty="0" err="1">
                <a:solidFill>
                  <a:srgbClr val="002060"/>
                </a:solidFill>
              </a:rPr>
              <a:t>ModA</a:t>
            </a:r>
            <a:r>
              <a:rPr lang="es-ES" b="1" dirty="0">
                <a:solidFill>
                  <a:srgbClr val="002060"/>
                </a:solidFill>
              </a:rPr>
              <a:t> Virtual</a:t>
            </a:r>
            <a:endParaRPr lang="es-ES" dirty="0"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0B72132D-889D-C0A2-DECC-816224C63503}"/>
              </a:ext>
            </a:extLst>
          </p:cNvPr>
          <p:cNvSpPr txBox="1"/>
          <p:nvPr/>
        </p:nvSpPr>
        <p:spPr>
          <a:xfrm>
            <a:off x="6148111" y="1017725"/>
            <a:ext cx="2934929" cy="321945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buSzPts val="1100"/>
            </a:pPr>
            <a:r>
              <a:rPr lang="es-ES" sz="16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Recorrido virtual inmersivo por el Módulo Apóstoles (FCEQyN – UNaM)</a:t>
            </a:r>
          </a:p>
          <a:p>
            <a:pPr>
              <a:lnSpc>
                <a:spcPct val="200000"/>
              </a:lnSpc>
              <a:buSzPts val="1100"/>
            </a:pPr>
            <a:endParaRPr lang="es-ES" sz="1800" b="1" i="1" baseline="30000" dirty="0">
              <a:solidFill>
                <a:srgbClr val="00206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lnSpc>
                <a:spcPct val="200000"/>
              </a:lnSpc>
              <a:buSzPts val="1100"/>
            </a:pPr>
            <a:r>
              <a:rPr lang="es-ES" sz="1800" b="1" i="1" baseline="30000" dirty="0">
                <a:solidFill>
                  <a:srgbClr val="002060"/>
                </a:solidFill>
                <a:latin typeface="+mj-lt"/>
                <a:ea typeface="Times"/>
                <a:cs typeface="Times"/>
                <a:sym typeface="Times"/>
              </a:rPr>
              <a:t>Equipo de Desarrollo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Ledesma, Fabio Alberto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Martínez, Daniela Alejandra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Caminiti, Gastón Alberto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B719E7A-EDA1-8ABC-BA8A-29C724AD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17" y="3475695"/>
            <a:ext cx="2698115" cy="6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A465E21-951E-50C1-4A49-96923AA5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43" y="1017725"/>
            <a:ext cx="5715000" cy="3219450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810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309</Words>
  <Application>Microsoft Office PowerPoint</Application>
  <PresentationFormat>Presentación en pantalla (16:9)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Times</vt:lpstr>
      <vt:lpstr>Simple Light</vt:lpstr>
      <vt:lpstr>Presentación de PowerPoint</vt:lpstr>
      <vt:lpstr>Objetivos</vt:lpstr>
      <vt:lpstr>Presentación de PowerPoint</vt:lpstr>
      <vt:lpstr>Motor de Videojuegos</vt:lpstr>
      <vt:lpstr>Motor de Videojuegos Unity</vt:lpstr>
      <vt:lpstr>Industrias que desarrollan soluciones con Unity</vt:lpstr>
      <vt:lpstr>Caso de uso de tecnología RT3D</vt:lpstr>
      <vt:lpstr>Industria argentina de videojuegos</vt:lpstr>
      <vt:lpstr>Caso RT3D: ModA Virtual</vt:lpstr>
      <vt:lpstr>Presentación de PowerPoint</vt:lpstr>
      <vt:lpstr>Contribuciones</vt:lpstr>
      <vt:lpstr>Contactos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Gastón Caminiti</dc:creator>
  <cp:lastModifiedBy>Gastón Caminiti</cp:lastModifiedBy>
  <cp:revision>10</cp:revision>
  <dcterms:modified xsi:type="dcterms:W3CDTF">2024-10-22T13:46:30Z</dcterms:modified>
</cp:coreProperties>
</file>